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 id="876" r:id="rId19"/>
    <p:sldId id="877" r:id="rId20"/>
    <p:sldId id="878" r:id="rId2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实战演练篇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实战训练</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hands stopped shaking. People in the crowd began whispering. One mother held her child’s hand. A teacher nodded. Even the manager looked uncertain.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Roy didn’t know what would happen next. But he did what he could. He spoke the truth.</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083330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116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Roy used to be scared. But doing the right thing made him stronger.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Sometimes, doing what you can is enough to shift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wind.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252188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8735"/>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did Roy think of before stepping up to the microphone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His teacher.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Mullet Fingers and Beatrice.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manager.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newspaper reporters.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15029" y="934598"/>
            <a:ext cx="492443" cy="646331"/>
          </a:xfrm>
          <a:prstGeom prst="rect">
            <a:avLst/>
          </a:prstGeom>
        </p:spPr>
        <p:txBody>
          <a:bodyPr wrap="none">
            <a:spAutoFit/>
          </a:bodyPr>
          <a:lstStyle/>
          <a:p>
            <a:r>
              <a:rPr lang="en-US" altLang="zh-CN" sz="3600"/>
              <a:t>B</a:t>
            </a:r>
            <a:endParaRPr lang="zh-CN" altLang="en-US"/>
          </a:p>
        </p:txBody>
      </p:sp>
    </p:spTree>
    <p:extLst>
      <p:ext uri="{BB962C8B-B14F-4D97-AF65-F5344CB8AC3E}">
        <p14:creationId xmlns:p14="http://schemas.microsoft.com/office/powerpoint/2010/main" val="261434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细节理解题。根据第四段中的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thought of Mullet Fingers, the wild boy who cared about animals more than himself. He thought of brave Beatrice who helped even when it was hard</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可知，罗伊上台前想到的是米莱</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芬格和碧翠丝。故选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725376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was Roy speaking to the crowd at the ceremony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raise money for wildlife.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To protect the owls’ living area.</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advertise the pancake house.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To welcome people from other towns.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72784" y="925972"/>
            <a:ext cx="492443" cy="646331"/>
          </a:xfrm>
          <a:prstGeom prst="rect">
            <a:avLst/>
          </a:prstGeom>
        </p:spPr>
        <p:txBody>
          <a:bodyPr wrap="none">
            <a:spAutoFit/>
          </a:bodyPr>
          <a:lstStyle/>
          <a:p>
            <a:r>
              <a:rPr lang="en-US" altLang="zh-CN" sz="3600"/>
              <a:t>B</a:t>
            </a:r>
            <a:endParaRPr lang="zh-CN" altLang="en-US"/>
          </a:p>
        </p:txBody>
      </p:sp>
    </p:spTree>
    <p:extLst>
      <p:ext uri="{BB962C8B-B14F-4D97-AF65-F5344CB8AC3E}">
        <p14:creationId xmlns:p14="http://schemas.microsoft.com/office/powerpoint/2010/main" val="2120120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推理判断题。根据罗伊的发言</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“There are owls living here”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 if you build here, you’ll destroy their homes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可知，罗伊发言的目的是保护猫头鹰栖息地。故选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509092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8735"/>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underlined sentence in the passage mean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Extra cost should be paid to protect nature.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There’s nothing more important than progress.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Nature shouldn’t be destroyed for development.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People should cut the cost of creating wonders.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741096" y="977728"/>
            <a:ext cx="4120320" cy="561495"/>
          </a:xfrm>
          <a:prstGeom prst="rect">
            <a:avLst/>
          </a:prstGeom>
        </p:spPr>
      </p:pic>
      <p:sp>
        <p:nvSpPr>
          <p:cNvPr id="4" name="矩形 3"/>
          <p:cNvSpPr/>
          <p:nvPr/>
        </p:nvSpPr>
        <p:spPr>
          <a:xfrm>
            <a:off x="1110518" y="927396"/>
            <a:ext cx="518091" cy="646331"/>
          </a:xfrm>
          <a:prstGeom prst="rect">
            <a:avLst/>
          </a:prstGeom>
        </p:spPr>
        <p:txBody>
          <a:bodyPr wrap="none">
            <a:spAutoFit/>
          </a:bodyPr>
          <a:lstStyle/>
          <a:p>
            <a:r>
              <a:rPr lang="en-US" altLang="zh-CN" sz="3600"/>
              <a:t>C</a:t>
            </a:r>
            <a:endParaRPr lang="zh-CN" altLang="en-US"/>
          </a:p>
        </p:txBody>
      </p:sp>
    </p:spTree>
    <p:extLst>
      <p:ext uri="{BB962C8B-B14F-4D97-AF65-F5344CB8AC3E}">
        <p14:creationId xmlns:p14="http://schemas.microsoft.com/office/powerpoint/2010/main" val="4285070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216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句意理解题。根据第十三段中的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“It’s my business. It’s everyone’s business. We can’t just destroy what we don’t see. Progress should not come at the cost of wonder”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及全文可知，罗伊为保护猫头鹰栖息地发声，反对以破坏自然为代价的发展。故选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839148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we learn from Roy’s story in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Silence sometimes speaks louder than actions.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Finding out the truth needs patience and wisdom.</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Knowing yourself helps you make the right choice.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Standing up for nature takes courage but it’s worth it.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69784" y="925972"/>
            <a:ext cx="518091" cy="646331"/>
          </a:xfrm>
          <a:prstGeom prst="rect">
            <a:avLst/>
          </a:prstGeom>
        </p:spPr>
        <p:txBody>
          <a:bodyPr wrap="none">
            <a:spAutoFit/>
          </a:bodyPr>
          <a:lstStyle/>
          <a:p>
            <a:r>
              <a:rPr lang="en-US" altLang="zh-CN" sz="3600"/>
              <a:t>D</a:t>
            </a:r>
            <a:endParaRPr lang="zh-CN" altLang="en-US"/>
          </a:p>
        </p:txBody>
      </p:sp>
    </p:spTree>
    <p:extLst>
      <p:ext uri="{BB962C8B-B14F-4D97-AF65-F5344CB8AC3E}">
        <p14:creationId xmlns:p14="http://schemas.microsoft.com/office/powerpoint/2010/main" val="1434764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推理判断题。通读全文尤其是倒数第二段中的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“Roy used to be scared. But doing the right thing made him stronger</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可知，故事的主旨是为自然发声需要勇气但很值得。故选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900433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406575" y="836712"/>
            <a:ext cx="11305256" cy="1409327"/>
          </a:xfrm>
          <a:prstGeom prst="rect">
            <a:avLst/>
          </a:prstGeom>
        </p:spPr>
      </p:pic>
      <p:pic>
        <p:nvPicPr>
          <p:cNvPr id="5" name="图片 4"/>
          <p:cNvPicPr>
            <a:picLocks noChangeAspect="1"/>
          </p:cNvPicPr>
          <p:nvPr/>
        </p:nvPicPr>
        <p:blipFill>
          <a:blip r:embed="rId3"/>
          <a:stretch>
            <a:fillRect/>
          </a:stretch>
        </p:blipFill>
        <p:spPr>
          <a:xfrm>
            <a:off x="550590" y="2323714"/>
            <a:ext cx="3024336" cy="790377"/>
          </a:xfrm>
          <a:prstGeom prst="rect">
            <a:avLst/>
          </a:prstGeom>
        </p:spPr>
      </p:pic>
      <p:sp>
        <p:nvSpPr>
          <p:cNvPr id="6" name="内容占位符 1"/>
          <p:cNvSpPr>
            <a:spLocks noGrp="1"/>
          </p:cNvSpPr>
          <p:nvPr>
            <p:ph idx="1"/>
          </p:nvPr>
        </p:nvSpPr>
        <p:spPr>
          <a:xfrm>
            <a:off x="360854" y="2295644"/>
            <a:ext cx="11485848" cy="3311163"/>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是一篇记叙文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讲述了罗伊在煎饼店奠基仪式上勇敢地站出来保护猫头鹰栖息地的故事。他克服恐惧</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揭露真相</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呼吁人们重视自然保护</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展现了普通人也能通过行动改变现状的力量</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360854" y="5445224"/>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苏州中考</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4504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485848" cy="4473122"/>
          </a:xfrm>
          <a:prstGeom prst="rect">
            <a:avLst/>
          </a:prstGeom>
        </p:spPr>
      </p:pic>
      <p:pic>
        <p:nvPicPr>
          <p:cNvPr id="10" name="译文.eps" descr="id:2147487336;FounderCES"/>
          <p:cNvPicPr/>
          <p:nvPr/>
        </p:nvPicPr>
        <p:blipFill>
          <a:blip r:embed="rId3"/>
          <a:stretch>
            <a:fillRect/>
          </a:stretch>
        </p:blipFill>
        <p:spPr>
          <a:xfrm>
            <a:off x="550590" y="3200787"/>
            <a:ext cx="1224136" cy="378439"/>
          </a:xfrm>
          <a:prstGeom prst="rect">
            <a:avLst/>
          </a:prstGeom>
        </p:spPr>
      </p:pic>
      <p:pic>
        <p:nvPicPr>
          <p:cNvPr id="11" name="分析.eps" descr="id:2147487343;FounderCES"/>
          <p:cNvPicPr/>
          <p:nvPr/>
        </p:nvPicPr>
        <p:blipFill>
          <a:blip r:embed="rId4"/>
          <a:stretch>
            <a:fillRect/>
          </a:stretch>
        </p:blipFill>
        <p:spPr>
          <a:xfrm>
            <a:off x="498522" y="4862914"/>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3" name="内容占位符 2"/>
          <p:cNvSpPr>
            <a:spLocks noGrp="1"/>
          </p:cNvSpPr>
          <p:nvPr>
            <p:ph idx="1"/>
          </p:nvPr>
        </p:nvSpPr>
        <p:spPr>
          <a:xfrm>
            <a:off x="360854" y="1225630"/>
            <a:ext cx="11485848" cy="4247317"/>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He thought of brave Beatrice who helped even when it was hard.</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他</a:t>
            </a:r>
            <a:r>
              <a:rPr lang="zh-CN" altLang="zh-CN">
                <a:latin typeface="Times New Roman" panose="02020603050405020304" pitchFamily="18" charset="0"/>
                <a:ea typeface="楷体" panose="02010609060101010101" pitchFamily="49" charset="-122"/>
                <a:cs typeface="Times New Roman" panose="02020603050405020304" pitchFamily="18" charset="0"/>
              </a:rPr>
              <a:t>想到了勇敢的碧翠丝</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即使在困难的时候她也提供帮助。</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pc="-210" smtClean="0">
                <a:latin typeface="Times New Roman" panose="02020603050405020304" pitchFamily="18" charset="0"/>
                <a:ea typeface="宋体" panose="02010600030101010101" pitchFamily="2" charset="-122"/>
                <a:cs typeface="Times New Roman" panose="02020603050405020304" pitchFamily="18" charset="0"/>
              </a:rPr>
              <a:t>本</a:t>
            </a:r>
            <a:r>
              <a:rPr lang="zh-CN" altLang="zh-CN" spc="-210">
                <a:latin typeface="Times New Roman" panose="02020603050405020304" pitchFamily="18" charset="0"/>
                <a:ea typeface="宋体" panose="02010600030101010101" pitchFamily="2" charset="-122"/>
                <a:cs typeface="Times New Roman" panose="02020603050405020304" pitchFamily="18" charset="0"/>
              </a:rPr>
              <a:t>句是一个主从复合句，</a:t>
            </a:r>
            <a:r>
              <a:rPr lang="en-US" altLang="zh-CN" spc="-210">
                <a:latin typeface="Times New Roman" panose="02020603050405020304" pitchFamily="18" charset="0"/>
                <a:ea typeface="宋体" panose="02010600030101010101" pitchFamily="2" charset="-122"/>
                <a:cs typeface="Times New Roman" panose="02020603050405020304" pitchFamily="18" charset="0"/>
              </a:rPr>
              <a:t>who</a:t>
            </a:r>
            <a:r>
              <a:rPr lang="zh-CN" altLang="zh-CN" spc="-210">
                <a:latin typeface="Times New Roman" panose="02020603050405020304" pitchFamily="18" charset="0"/>
                <a:ea typeface="宋体" panose="02010600030101010101" pitchFamily="2" charset="-122"/>
                <a:cs typeface="Times New Roman" panose="02020603050405020304" pitchFamily="18" charset="0"/>
              </a:rPr>
              <a:t>引导了一个定语从句</a:t>
            </a:r>
            <a:r>
              <a:rPr lang="zh-CN" altLang="zh-CN" spc="-21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pc="-21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570759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2485745"/>
          </a:xfrm>
        </p:spPr>
        <p:txBody>
          <a:bodyPr/>
          <a:lstStyle/>
          <a:p>
            <a:pPr indent="715963"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sun hung low, brushing gold over the empty area. The air buzzed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喧闹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 with insects, but with voices, cameras, and the weight of something about to begin.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516893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Roy’s heart beat like a drum. He looked out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people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gathering for the pancake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house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ground-breaking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ceremony</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仪式</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Behind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stood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company men and the reporters. And under his feet—hidden underground—were the tiny burrows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洞穴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owls.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9470956" y="1029484"/>
            <a:ext cx="2080326" cy="2356232"/>
          </a:xfrm>
          <a:prstGeom prst="rect">
            <a:avLst/>
          </a:prstGeom>
        </p:spPr>
      </p:pic>
    </p:spTree>
    <p:extLst>
      <p:ext uri="{BB962C8B-B14F-4D97-AF65-F5344CB8AC3E}">
        <p14:creationId xmlns:p14="http://schemas.microsoft.com/office/powerpoint/2010/main" val="25186513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0166"/>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sign marked them. No fence protected them. They asked nothing, made no sound, yet now heavy machines waited, ready to destroy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破坏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their living area.</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587823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thought of Mullet Fingers, the wild boy who cared about animals more than himself. He thought of brave Beatrice who helped even when it was hard. Roy had tried to stay out of trouble. He liked quiet. But now, staying quiet didn’t feel right.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628868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90931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stepped up to the microphone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话筒</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“Excuse me,” he said, voice shaking. “Before you dig...you should know the truth.”</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crowd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grew quiet.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owls living here,” Roy said. “They’re small. They’re scared. And if you build here, you’ll destroy their homes.”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293849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Someone in the crowd laughed. A reporter asked,“How do you know that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I saw them. I stood right there and watched them. They live here. They belong here. And they matter.”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manager stepped forward, “This is not your business, kid</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363370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Roy turned to face him. His fear turned into something else—strength.</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my business. It’s everyone’s business. We can’t just destroy what we don’t see.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Progress</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not</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come</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the</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cost</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of</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wonder</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said.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9209048"/>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833</TotalTime>
  <Words>768</Words>
  <Application>Microsoft Office PowerPoint</Application>
  <PresentationFormat>自定义</PresentationFormat>
  <Paragraphs>55</Paragraphs>
  <Slides>20</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20</vt:i4>
      </vt:variant>
    </vt:vector>
  </HeadingPairs>
  <TitlesOfParts>
    <vt:vector size="29"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784</cp:revision>
  <dcterms:created xsi:type="dcterms:W3CDTF">2020-11-06T05:24:00Z</dcterms:created>
  <dcterms:modified xsi:type="dcterms:W3CDTF">2025-09-13T09:53:30Z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